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  <p:sldId id="269" r:id="rId1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63742" autoAdjust="0"/>
  </p:normalViewPr>
  <p:slideViewPr>
    <p:cSldViewPr snapToGrid="0">
      <p:cViewPr varScale="1">
        <p:scale>
          <a:sx n="46" d="100"/>
          <a:sy n="46" d="100"/>
        </p:scale>
        <p:origin x="1578" y="42"/>
      </p:cViewPr>
      <p:guideLst/>
    </p:cSldViewPr>
  </p:slideViewPr>
  <p:outlineViewPr>
    <p:cViewPr>
      <p:scale>
        <a:sx n="33" d="100"/>
        <a:sy n="33" d="100"/>
      </p:scale>
      <p:origin x="0" y="-16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835BF-678A-444D-8C76-750CF5A9A6C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FDA36-D3D0-4BDF-860E-390E33D71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6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3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71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1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4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4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9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0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0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0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3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3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7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DA36-D3D0-4BDF-860E-390E33D711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althinequalities@health-ni.gov.uk" TargetMode="External"/><Relationship Id="rId5" Type="http://schemas.openxmlformats.org/officeDocument/2006/relationships/hyperlink" Target="mailto:Caolan.Laverty@health-ni.gov.uk" TargetMode="External"/><Relationship Id="rId4" Type="http://schemas.openxmlformats.org/officeDocument/2006/relationships/hyperlink" Target="https://www.health-ni.gov.uk/topics/dhssps-statistics-and-research/health-inequalities-statist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8088" y="1948359"/>
            <a:ext cx="6440972" cy="258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752475"/>
            <a:ext cx="10744199" cy="873126"/>
          </a:xfrm>
        </p:spPr>
        <p:txBody>
          <a:bodyPr/>
          <a:lstStyle/>
          <a:p>
            <a:pPr algn="ctr"/>
            <a:r>
              <a:rPr lang="en-GB" dirty="0"/>
              <a:t>Health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8088" y="2550654"/>
            <a:ext cx="6322218" cy="97155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NI Health &amp; social care inequalities monitoring system (HSCIMS)</a:t>
            </a: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949306" y="4852395"/>
            <a:ext cx="5380038" cy="97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 dirty="0">
                <a:latin typeface="Calibri" panose="020F0502020204030204" pitchFamily="34" charset="0"/>
                <a:cs typeface="Calibri" panose="020F0502020204030204" pitchFamily="34" charset="0"/>
              </a:rPr>
              <a:t>Caolan Laverty</a:t>
            </a:r>
          </a:p>
          <a:p>
            <a:r>
              <a:rPr lang="en-GB" cap="none" dirty="0">
                <a:latin typeface="Calibri" panose="020F0502020204030204" pitchFamily="34" charset="0"/>
                <a:cs typeface="Calibri" panose="020F0502020204030204" pitchFamily="34" charset="0"/>
              </a:rPr>
              <a:t>Statistician (NISRA)</a:t>
            </a:r>
          </a:p>
          <a:p>
            <a:r>
              <a:rPr lang="en-GB" cap="none" dirty="0">
                <a:latin typeface="Calibri" panose="020F0502020204030204" pitchFamily="34" charset="0"/>
                <a:cs typeface="Calibri" panose="020F0502020204030204" pitchFamily="34" charset="0"/>
              </a:rPr>
              <a:t>Department of Health NI</a:t>
            </a:r>
          </a:p>
        </p:txBody>
      </p:sp>
      <p:pic>
        <p:nvPicPr>
          <p:cNvPr id="6" name="Picture 5" descr="PHIRB Health Inequalities.jpg"/>
          <p:cNvPicPr/>
          <p:nvPr/>
        </p:nvPicPr>
        <p:blipFill>
          <a:blip r:embed="rId3" cstate="print">
            <a:clrChange>
              <a:clrFrom>
                <a:srgbClr val="ADB3B1"/>
              </a:clrFrom>
              <a:clrTo>
                <a:srgbClr val="ADB3B1">
                  <a:alpha val="0"/>
                </a:srgbClr>
              </a:clrTo>
            </a:clrChange>
          </a:blip>
          <a:srcRect t="11500"/>
          <a:stretch>
            <a:fillRect/>
          </a:stretch>
        </p:blipFill>
        <p:spPr>
          <a:xfrm>
            <a:off x="857249" y="1948360"/>
            <a:ext cx="4030839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Changes to Inequality gaps in Trusts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2119312"/>
            <a:ext cx="94869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Changes to Inequality gaps in Trusts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59" y="1260776"/>
            <a:ext cx="8018366" cy="49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Changes to Inequality gaps in Trusts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1900237"/>
            <a:ext cx="100869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How does Northern Trust compare to NI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8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433512"/>
            <a:ext cx="102203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67179" y="661761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Summary - Health Inequalities in the Northern Trust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5657" y="1785257"/>
            <a:ext cx="9695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Those living in the most deprived areas of the Northern Trust are almost two and a half times as likely to die from drugs classified under the drugs misuse act, than the average Northern Trust resident.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Hospital admissions as a result of self-harm among the Northern Trusts most deprived are more than double the Trust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Alcohol related admissions among the most deprived are double the Trust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most deprived Trust residents are twice as likely to be admitted to hospital for a drug related condition.</a:t>
            </a:r>
          </a:p>
        </p:txBody>
      </p:sp>
    </p:spTree>
    <p:extLst>
      <p:ext uri="{BB962C8B-B14F-4D97-AF65-F5344CB8AC3E}">
        <p14:creationId xmlns:p14="http://schemas.microsoft.com/office/powerpoint/2010/main" val="42564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Reports and contact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5792" y="2159889"/>
            <a:ext cx="797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linkClick r:id="rId4"/>
              </a:rPr>
              <a:t>https://www.health-ni.gov.uk/topics/dhssps-statistics-and-research/health-inequalities-statistics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hlinkClick r:id="rId5"/>
              </a:rPr>
              <a:t>Caolan.Laverty@health-ni.gov.uk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hlinkClick r:id="rId6"/>
              </a:rPr>
              <a:t>Healthinequalities@health-ni.gov.uk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7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9799" y="676275"/>
            <a:ext cx="9199975" cy="97155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/>
              <a:t>NI Health &amp; Social Care Inequalities Monitoring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3040" y="2157984"/>
            <a:ext cx="9595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Regional level inequality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Inequalities within Trust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Inequalities within Council/LGD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Area profiles (e.g. DEA, localised 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Life expectancy decomposition (i.e. mortality causes of life expectancy gaps) </a:t>
            </a:r>
          </a:p>
        </p:txBody>
      </p:sp>
    </p:spTree>
    <p:extLst>
      <p:ext uri="{BB962C8B-B14F-4D97-AF65-F5344CB8AC3E}">
        <p14:creationId xmlns:p14="http://schemas.microsoft.com/office/powerpoint/2010/main" val="184791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9799" y="676275"/>
            <a:ext cx="9199975" cy="97155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NI Multiple Deprivation Measure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23" y="1517197"/>
            <a:ext cx="9199975" cy="43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NI Multiple Deprivation Measure – Northern Trust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55" y="2303615"/>
            <a:ext cx="4733499" cy="3432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015" y="1934283"/>
            <a:ext cx="508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Northern Trust areas by NIMDM17 quintile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352" y="2478073"/>
            <a:ext cx="5937448" cy="2071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32835" y="1934283"/>
            <a:ext cx="564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Northern Trust areas in NI’s 20% Most Deprived</a:t>
            </a:r>
          </a:p>
        </p:txBody>
      </p:sp>
    </p:spTree>
    <p:extLst>
      <p:ext uri="{BB962C8B-B14F-4D97-AF65-F5344CB8AC3E}">
        <p14:creationId xmlns:p14="http://schemas.microsoft.com/office/powerpoint/2010/main" val="206477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Deprivation Inequality Gaps in the Northern Trust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11" y="1414273"/>
            <a:ext cx="6389582" cy="46329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27776" y="4943856"/>
            <a:ext cx="33162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27776" y="5785104"/>
            <a:ext cx="33162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0944" y="5018835"/>
            <a:ext cx="3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Northern Trust                                 20% Most Deprived</a:t>
            </a:r>
          </a:p>
        </p:txBody>
      </p:sp>
    </p:spTree>
    <p:extLst>
      <p:ext uri="{BB962C8B-B14F-4D97-AF65-F5344CB8AC3E}">
        <p14:creationId xmlns:p14="http://schemas.microsoft.com/office/powerpoint/2010/main" val="414070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Largest Inequality gaps in Northern Ireland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24" y="1353312"/>
            <a:ext cx="5998464" cy="47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57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Largest Inequality gaps in Northern Ireland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457" y="1162050"/>
            <a:ext cx="7202615" cy="50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9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Largest Inequality gaps in Northern Ireland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68" y="1298066"/>
            <a:ext cx="9597107" cy="4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41269" y="676275"/>
            <a:ext cx="9904020" cy="97155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Largest</a:t>
            </a:r>
            <a:r>
              <a:rPr lang="en-GB" sz="2800" dirty="0"/>
              <a:t> Inequality </a:t>
            </a:r>
            <a:r>
              <a:rPr lang="en-GB" sz="2800" b="1" dirty="0"/>
              <a:t>gaps</a:t>
            </a:r>
            <a:r>
              <a:rPr lang="en-GB" sz="2800" dirty="0"/>
              <a:t> in Trusts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2" y="1511808"/>
            <a:ext cx="97059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3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1401</TotalTime>
  <Words>310</Words>
  <Application>Microsoft Office PowerPoint</Application>
  <PresentationFormat>Widescreen</PresentationFormat>
  <Paragraphs>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Health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Expectancy in Northern Ireland</dc:title>
  <dc:creator>Caolan Laverty</dc:creator>
  <cp:lastModifiedBy>Pamela McClelland</cp:lastModifiedBy>
  <cp:revision>110</cp:revision>
  <cp:lastPrinted>2020-01-28T10:51:29Z</cp:lastPrinted>
  <dcterms:created xsi:type="dcterms:W3CDTF">2019-10-15T14:45:13Z</dcterms:created>
  <dcterms:modified xsi:type="dcterms:W3CDTF">2020-02-10T09:11:59Z</dcterms:modified>
</cp:coreProperties>
</file>